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6"/>
  </p:notesMasterIdLst>
  <p:sldIdLst>
    <p:sldId id="261" r:id="rId5"/>
  </p:sldIdLst>
  <p:sldSz cx="30275213" cy="42803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IARA ORTEGA" initials="NO" lastIdx="16" clrIdx="0">
    <p:extLst>
      <p:ext uri="{19B8F6BF-5375-455C-9EA6-DF929625EA0E}">
        <p15:presenceInfo xmlns:p15="http://schemas.microsoft.com/office/powerpoint/2012/main" userId="S-1-5-21-1079752369-205939141-1321626874-122199" providerId="AD"/>
      </p:ext>
    </p:extLst>
  </p:cmAuthor>
  <p:cmAuthor id="2" name="Guillermo" initials="p" lastIdx="10" clrIdx="1">
    <p:extLst>
      <p:ext uri="{19B8F6BF-5375-455C-9EA6-DF929625EA0E}">
        <p15:presenceInfo xmlns:p15="http://schemas.microsoft.com/office/powerpoint/2012/main" userId="Guillermo" providerId="None"/>
      </p:ext>
    </p:extLst>
  </p:cmAuthor>
  <p:cmAuthor id="3" name="SORAYA PLAZA" initials="SP" lastIdx="3" clrIdx="2">
    <p:extLst>
      <p:ext uri="{19B8F6BF-5375-455C-9EA6-DF929625EA0E}">
        <p15:presenceInfo xmlns:p15="http://schemas.microsoft.com/office/powerpoint/2012/main" userId="S-1-5-21-1079752369-205939141-1321626874-1221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B3B9"/>
    <a:srgbClr val="C82031"/>
    <a:srgbClr val="E6E6E6"/>
    <a:srgbClr val="CBDFFA"/>
    <a:srgbClr val="6294C4"/>
    <a:srgbClr val="C2D9F8"/>
    <a:srgbClr val="DBE0EC"/>
    <a:srgbClr val="B5CBE2"/>
    <a:srgbClr val="C0C9DE"/>
    <a:srgbClr val="84A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0F849D-6271-4A54-9610-9B0B9600E036}" v="11" dt="2025-03-26T15:52:04.4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0" autoAdjust="0"/>
    <p:restoredTop sz="94010" autoAdjust="0"/>
  </p:normalViewPr>
  <p:slideViewPr>
    <p:cSldViewPr snapToGrid="0">
      <p:cViewPr varScale="1">
        <p:scale>
          <a:sx n="13" d="100"/>
          <a:sy n="13" d="100"/>
        </p:scale>
        <p:origin x="2693" y="77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TZOL LAMIKIZ MENTXAKA" userId="28a8c405-c596-4209-abfe-a4fe3798658a" providerId="ADAL" clId="{930F849D-6271-4A54-9610-9B0B9600E036}"/>
    <pc:docChg chg="undo redo custSel modSld">
      <pc:chgData name="AITZOL LAMIKIZ MENTXAKA" userId="28a8c405-c596-4209-abfe-a4fe3798658a" providerId="ADAL" clId="{930F849D-6271-4A54-9610-9B0B9600E036}" dt="2025-03-26T15:52:04.390" v="175"/>
      <pc:docMkLst>
        <pc:docMk/>
      </pc:docMkLst>
      <pc:sldChg chg="addSp delSp modSp mod">
        <pc:chgData name="AITZOL LAMIKIZ MENTXAKA" userId="28a8c405-c596-4209-abfe-a4fe3798658a" providerId="ADAL" clId="{930F849D-6271-4A54-9610-9B0B9600E036}" dt="2025-03-26T15:52:04.390" v="175"/>
        <pc:sldMkLst>
          <pc:docMk/>
          <pc:sldMk cId="3388912584" sldId="261"/>
        </pc:sldMkLst>
        <pc:spChg chg="add mod">
          <ac:chgData name="AITZOL LAMIKIZ MENTXAKA" userId="28a8c405-c596-4209-abfe-a4fe3798658a" providerId="ADAL" clId="{930F849D-6271-4A54-9610-9B0B9600E036}" dt="2025-03-26T15:47:23.463" v="75" actId="14100"/>
          <ac:spMkLst>
            <pc:docMk/>
            <pc:sldMk cId="3388912584" sldId="261"/>
            <ac:spMk id="2" creationId="{D203AD95-D694-B521-91FB-1D35C1F927EC}"/>
          </ac:spMkLst>
        </pc:spChg>
        <pc:spChg chg="add mod">
          <ac:chgData name="AITZOL LAMIKIZ MENTXAKA" userId="28a8c405-c596-4209-abfe-a4fe3798658a" providerId="ADAL" clId="{930F849D-6271-4A54-9610-9B0B9600E036}" dt="2025-03-26T15:46:34.834" v="56" actId="120"/>
          <ac:spMkLst>
            <pc:docMk/>
            <pc:sldMk cId="3388912584" sldId="261"/>
            <ac:spMk id="3" creationId="{F8028E2C-AC3B-021B-EDA7-D4BB5D6ED82E}"/>
          </ac:spMkLst>
        </pc:spChg>
        <pc:spChg chg="del mod">
          <ac:chgData name="AITZOL LAMIKIZ MENTXAKA" userId="28a8c405-c596-4209-abfe-a4fe3798658a" providerId="ADAL" clId="{930F849D-6271-4A54-9610-9B0B9600E036}" dt="2025-03-26T15:49:38.972" v="134" actId="478"/>
          <ac:spMkLst>
            <pc:docMk/>
            <pc:sldMk cId="3388912584" sldId="261"/>
            <ac:spMk id="4" creationId="{00000000-0000-0000-0000-000000000000}"/>
          </ac:spMkLst>
        </pc:spChg>
        <pc:spChg chg="add mod">
          <ac:chgData name="AITZOL LAMIKIZ MENTXAKA" userId="28a8c405-c596-4209-abfe-a4fe3798658a" providerId="ADAL" clId="{930F849D-6271-4A54-9610-9B0B9600E036}" dt="2025-03-26T15:51:30.997" v="147" actId="20577"/>
          <ac:spMkLst>
            <pc:docMk/>
            <pc:sldMk cId="3388912584" sldId="261"/>
            <ac:spMk id="6" creationId="{FA5D9626-8A30-FC1D-B786-73E7838543D3}"/>
          </ac:spMkLst>
        </pc:spChg>
        <pc:spChg chg="add del mod">
          <ac:chgData name="AITZOL LAMIKIZ MENTXAKA" userId="28a8c405-c596-4209-abfe-a4fe3798658a" providerId="ADAL" clId="{930F849D-6271-4A54-9610-9B0B9600E036}" dt="2025-03-26T15:47:38.274" v="79" actId="478"/>
          <ac:spMkLst>
            <pc:docMk/>
            <pc:sldMk cId="3388912584" sldId="261"/>
            <ac:spMk id="10" creationId="{059E3E3D-1823-AD86-A317-35B1B474DF9C}"/>
          </ac:spMkLst>
        </pc:spChg>
        <pc:spChg chg="add mod">
          <ac:chgData name="AITZOL LAMIKIZ MENTXAKA" userId="28a8c405-c596-4209-abfe-a4fe3798658a" providerId="ADAL" clId="{930F849D-6271-4A54-9610-9B0B9600E036}" dt="2025-03-26T15:52:04.390" v="175"/>
          <ac:spMkLst>
            <pc:docMk/>
            <pc:sldMk cId="3388912584" sldId="261"/>
            <ac:spMk id="11" creationId="{3CF02C8F-81FF-C2E4-0B78-3FC442CA607D}"/>
          </ac:spMkLst>
        </pc:spChg>
        <pc:spChg chg="add mod">
          <ac:chgData name="AITZOL LAMIKIZ MENTXAKA" userId="28a8c405-c596-4209-abfe-a4fe3798658a" providerId="ADAL" clId="{930F849D-6271-4A54-9610-9B0B9600E036}" dt="2025-03-26T15:49:11.111" v="125"/>
          <ac:spMkLst>
            <pc:docMk/>
            <pc:sldMk cId="3388912584" sldId="261"/>
            <ac:spMk id="12" creationId="{9A70348F-DDD2-A429-3B9C-A902BDB95A25}"/>
          </ac:spMkLst>
        </pc:spChg>
        <pc:spChg chg="add mod">
          <ac:chgData name="AITZOL LAMIKIZ MENTXAKA" userId="28a8c405-c596-4209-abfe-a4fe3798658a" providerId="ADAL" clId="{930F849D-6271-4A54-9610-9B0B9600E036}" dt="2025-03-26T15:49:36.023" v="133"/>
          <ac:spMkLst>
            <pc:docMk/>
            <pc:sldMk cId="3388912584" sldId="261"/>
            <ac:spMk id="13" creationId="{EEEC32F4-DD8C-81CF-F3AC-B3A160FCF806}"/>
          </ac:spMkLst>
        </pc:spChg>
        <pc:spChg chg="del">
          <ac:chgData name="AITZOL LAMIKIZ MENTXAKA" userId="28a8c405-c596-4209-abfe-a4fe3798658a" providerId="ADAL" clId="{930F849D-6271-4A54-9610-9B0B9600E036}" dt="2025-03-26T15:45:21.763" v="12" actId="478"/>
          <ac:spMkLst>
            <pc:docMk/>
            <pc:sldMk cId="3388912584" sldId="261"/>
            <ac:spMk id="29" creationId="{00000000-0000-0000-0000-000000000000}"/>
          </ac:spMkLst>
        </pc:spChg>
        <pc:spChg chg="mod">
          <ac:chgData name="AITZOL LAMIKIZ MENTXAKA" userId="28a8c405-c596-4209-abfe-a4fe3798658a" providerId="ADAL" clId="{930F849D-6271-4A54-9610-9B0B9600E036}" dt="2025-03-26T15:45:29.652" v="14" actId="1076"/>
          <ac:spMkLst>
            <pc:docMk/>
            <pc:sldMk cId="3388912584" sldId="261"/>
            <ac:spMk id="31" creationId="{00000000-0000-0000-0000-000000000000}"/>
          </ac:spMkLst>
        </pc:spChg>
        <pc:spChg chg="del mod">
          <ac:chgData name="AITZOL LAMIKIZ MENTXAKA" userId="28a8c405-c596-4209-abfe-a4fe3798658a" providerId="ADAL" clId="{930F849D-6271-4A54-9610-9B0B9600E036}" dt="2025-03-26T15:49:13.760" v="126" actId="478"/>
          <ac:spMkLst>
            <pc:docMk/>
            <pc:sldMk cId="3388912584" sldId="261"/>
            <ac:spMk id="39" creationId="{00000000-0000-0000-0000-000000000000}"/>
          </ac:spMkLst>
        </pc:spChg>
        <pc:spChg chg="mod">
          <ac:chgData name="AITZOL LAMIKIZ MENTXAKA" userId="28a8c405-c596-4209-abfe-a4fe3798658a" providerId="ADAL" clId="{930F849D-6271-4A54-9610-9B0B9600E036}" dt="2025-03-26T15:44:00.136" v="11" actId="1076"/>
          <ac:spMkLst>
            <pc:docMk/>
            <pc:sldMk cId="3388912584" sldId="261"/>
            <ac:spMk id="73" creationId="{00000000-0000-0000-0000-000000000000}"/>
          </ac:spMkLst>
        </pc:spChg>
        <pc:picChg chg="mod">
          <ac:chgData name="AITZOL LAMIKIZ MENTXAKA" userId="28a8c405-c596-4209-abfe-a4fe3798658a" providerId="ADAL" clId="{930F849D-6271-4A54-9610-9B0B9600E036}" dt="2025-03-26T15:43:41.070" v="3" actId="1076"/>
          <ac:picMkLst>
            <pc:docMk/>
            <pc:sldMk cId="3388912584" sldId="261"/>
            <ac:picMk id="74" creationId="{00000000-0000-0000-0000-000000000000}"/>
          </ac:picMkLst>
        </pc:picChg>
        <pc:picChg chg="mod">
          <ac:chgData name="AITZOL LAMIKIZ MENTXAKA" userId="28a8c405-c596-4209-abfe-a4fe3798658a" providerId="ADAL" clId="{930F849D-6271-4A54-9610-9B0B9600E036}" dt="2025-03-26T15:45:29.652" v="14" actId="1076"/>
          <ac:picMkLst>
            <pc:docMk/>
            <pc:sldMk cId="3388912584" sldId="261"/>
            <ac:picMk id="102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93556-14B0-419E-A9CC-E773156374A0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DD218-AA38-4D12-8DE5-F2DF7800BE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12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39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1pPr>
    <a:lvl2pPr marL="456919" algn="l" defTabSz="913839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2pPr>
    <a:lvl3pPr marL="913839" algn="l" defTabSz="913839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3pPr>
    <a:lvl4pPr marL="1370757" algn="l" defTabSz="913839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4pPr>
    <a:lvl5pPr marL="1827675" algn="l" defTabSz="913839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5pPr>
    <a:lvl6pPr marL="2284597" algn="l" defTabSz="913839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6pPr>
    <a:lvl7pPr marL="2741515" algn="l" defTabSz="913839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7pPr>
    <a:lvl8pPr marL="3198430" algn="l" defTabSz="913839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8pPr>
    <a:lvl9pPr marL="3655355" algn="l" defTabSz="913839" rtl="0" eaLnBrk="1" latinLnBrk="0" hangingPunct="1">
      <a:defRPr sz="12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14563" y="1241425"/>
            <a:ext cx="2368550" cy="334962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D218-AA38-4D12-8DE5-F2DF7800BE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14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895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449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14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54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07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3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707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53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1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76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17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7E579-2C70-40D0-A6C5-714766469747}" type="datetimeFigureOut">
              <a:rPr lang="en-US" smtClean="0"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6AE5C-9B3F-45F9-9C84-C67B5CDCCC7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34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n Institucional | Agencia Estatal de Investigació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875" y="39776838"/>
            <a:ext cx="8894557" cy="258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upo 19" hidden="1"/>
          <p:cNvGrpSpPr/>
          <p:nvPr/>
        </p:nvGrpSpPr>
        <p:grpSpPr>
          <a:xfrm>
            <a:off x="4959980" y="34372729"/>
            <a:ext cx="20330409" cy="1651845"/>
            <a:chOff x="720000" y="39776327"/>
            <a:chExt cx="28800000" cy="2340000"/>
          </a:xfrm>
        </p:grpSpPr>
        <p:pic>
          <p:nvPicPr>
            <p:cNvPr id="15" name="Imagen 1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421" t="68347" r="10866" b="7569"/>
            <a:stretch/>
          </p:blipFill>
          <p:spPr>
            <a:xfrm>
              <a:off x="3124200" y="39776327"/>
              <a:ext cx="19142242" cy="2340000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5" name="Rectángulo 4"/>
            <p:cNvSpPr/>
            <p:nvPr/>
          </p:nvSpPr>
          <p:spPr>
            <a:xfrm>
              <a:off x="720000" y="39776327"/>
              <a:ext cx="28800000" cy="234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6906" dirty="0"/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22732409" y="40284607"/>
              <a:ext cx="6787591" cy="1361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23" b="1" dirty="0"/>
                <a:t>Contact</a:t>
              </a:r>
              <a:r>
                <a:rPr lang="es-ES" sz="2823" b="1" dirty="0"/>
                <a:t>:</a:t>
              </a:r>
            </a:p>
            <a:p>
              <a:r>
                <a:rPr lang="es-ES" sz="2823" b="1" dirty="0"/>
                <a:t>guillermo.gonzalezm@ehu.eus</a:t>
              </a:r>
              <a:endParaRPr lang="en-US" sz="2823" b="1" dirty="0"/>
            </a:p>
          </p:txBody>
        </p:sp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0000" y="39776327"/>
              <a:ext cx="4680000" cy="2340000"/>
            </a:xfrm>
            <a:prstGeom prst="rect">
              <a:avLst/>
            </a:prstGeom>
          </p:spPr>
        </p:pic>
      </p:grpSp>
      <p:sp>
        <p:nvSpPr>
          <p:cNvPr id="7" name="Rectángulo 6"/>
          <p:cNvSpPr/>
          <p:nvPr/>
        </p:nvSpPr>
        <p:spPr>
          <a:xfrm>
            <a:off x="517974" y="3234254"/>
            <a:ext cx="29142846" cy="139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66"/>
              </a:spcAft>
            </a:pPr>
            <a:r>
              <a:rPr lang="en-US" sz="85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TITLE </a:t>
            </a:r>
            <a:r>
              <a:rPr lang="es-ES" sz="8500" b="1" dirty="0"/>
              <a:t>(Calibri </a:t>
            </a:r>
            <a:r>
              <a:rPr lang="es-ES" sz="8500" b="1" dirty="0" smtClean="0"/>
              <a:t>80, </a:t>
            </a:r>
            <a:r>
              <a:rPr lang="es-ES" sz="8500" b="1" dirty="0" err="1"/>
              <a:t>bold</a:t>
            </a:r>
            <a:r>
              <a:rPr lang="es-ES" sz="8500" b="1" dirty="0"/>
              <a:t>)</a:t>
            </a:r>
            <a:endParaRPr lang="es-ES" sz="85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93118" y="5849373"/>
            <a:ext cx="29142846" cy="553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999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es-ES" sz="2999" i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999" i="1" dirty="0">
                <a:latin typeface="Calibri" panose="020F0502020204030204" pitchFamily="34" charset="0"/>
                <a:ea typeface="Times New Roman" panose="02020603050405020304" pitchFamily="18" charset="0"/>
              </a:rPr>
              <a:t> Type the affiliation of all the authors </a:t>
            </a:r>
            <a:endParaRPr lang="es-ES" sz="2999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ángulo 7" hidden="1"/>
          <p:cNvSpPr/>
          <p:nvPr/>
        </p:nvSpPr>
        <p:spPr>
          <a:xfrm>
            <a:off x="4959980" y="13232619"/>
            <a:ext cx="20330409" cy="809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660" b="1" u="sng" dirty="0">
                <a:latin typeface="Calibri" panose="020F0502020204030204" pitchFamily="34" charset="0"/>
                <a:ea typeface="Times New Roman" panose="02020603050405020304" pitchFamily="18" charset="0"/>
              </a:rPr>
              <a:t>G. González</a:t>
            </a:r>
            <a:r>
              <a:rPr lang="es-ES" sz="4660" b="1" u="sng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es-ES" sz="4660" dirty="0">
                <a:latin typeface="Calibri" panose="020F0502020204030204" pitchFamily="34" charset="0"/>
                <a:ea typeface="Times New Roman" panose="02020603050405020304" pitchFamily="18" charset="0"/>
              </a:rPr>
              <a:t>; N. Ortega</a:t>
            </a:r>
            <a:r>
              <a:rPr lang="es-ES" sz="466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s-ES" sz="4660" dirty="0">
                <a:latin typeface="Calibri" panose="020F0502020204030204" pitchFamily="34" charset="0"/>
                <a:ea typeface="Times New Roman" panose="02020603050405020304" pitchFamily="18" charset="0"/>
              </a:rPr>
              <a:t>; S. Plaza</a:t>
            </a:r>
            <a:r>
              <a:rPr lang="es-ES" sz="466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endParaRPr lang="es-ES" sz="466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79" name="Rectángulo 378"/>
          <p:cNvSpPr/>
          <p:nvPr/>
        </p:nvSpPr>
        <p:spPr>
          <a:xfrm>
            <a:off x="505546" y="4925810"/>
            <a:ext cx="29142846" cy="861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996" b="1" u="sng" dirty="0">
                <a:latin typeface="Calibri" panose="020F0502020204030204" pitchFamily="34" charset="0"/>
                <a:ea typeface="Times New Roman" panose="02020603050405020304" pitchFamily="18" charset="0"/>
              </a:rPr>
              <a:t>Author1</a:t>
            </a:r>
            <a:r>
              <a:rPr lang="es-ES" sz="4996" b="1" u="sng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es-ES" sz="4996" dirty="0">
                <a:latin typeface="Calibri" panose="020F0502020204030204" pitchFamily="34" charset="0"/>
                <a:ea typeface="Times New Roman" panose="02020603050405020304" pitchFamily="18" charset="0"/>
              </a:rPr>
              <a:t>; Author2</a:t>
            </a:r>
            <a:r>
              <a:rPr lang="es-ES" sz="4996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es-ES" sz="4996" dirty="0">
                <a:latin typeface="Calibri" panose="020F0502020204030204" pitchFamily="34" charset="0"/>
                <a:ea typeface="Times New Roman" panose="02020603050405020304" pitchFamily="18" charset="0"/>
              </a:rPr>
              <a:t>; Author3</a:t>
            </a:r>
            <a:r>
              <a:rPr lang="es-ES" sz="4996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s-ES" sz="4996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s-ES" sz="4996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4838600" y="30345"/>
            <a:ext cx="18663703" cy="2907548"/>
          </a:xfrm>
          <a:prstGeom prst="rect">
            <a:avLst/>
          </a:prstGeom>
          <a:solidFill>
            <a:srgbClr val="C8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8"/>
          </a:p>
        </p:txBody>
      </p:sp>
      <p:sp>
        <p:nvSpPr>
          <p:cNvPr id="73" name="Rectángulo 72"/>
          <p:cNvSpPr/>
          <p:nvPr/>
        </p:nvSpPr>
        <p:spPr>
          <a:xfrm>
            <a:off x="4203388" y="661721"/>
            <a:ext cx="19629498" cy="1784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981046" algn="ctr"/>
                <a:tab pos="3962092" algn="r"/>
              </a:tabLst>
            </a:pPr>
            <a:r>
              <a:rPr lang="en-US" sz="5398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</a:t>
            </a:r>
            <a:r>
              <a:rPr lang="en-US" sz="5398" b="1" baseline="30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</a:t>
            </a:r>
            <a:r>
              <a:rPr lang="en-US" sz="5398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Manufacturing Engineering Society International Conference</a:t>
            </a:r>
            <a:br>
              <a:rPr lang="en-US" sz="5398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sz="8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tabLst>
                <a:tab pos="1981046" algn="ctr"/>
                <a:tab pos="3962092" algn="r"/>
              </a:tabLst>
            </a:pPr>
            <a:r>
              <a:rPr lang="en-US" sz="4797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Bilbao, Spain – June 2025</a:t>
            </a:r>
            <a:endParaRPr lang="en-US" sz="4797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4" name="Imagen 7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5" b="20815"/>
          <a:stretch/>
        </p:blipFill>
        <p:spPr>
          <a:xfrm>
            <a:off x="31385" y="29512"/>
            <a:ext cx="4807213" cy="2908376"/>
          </a:xfrm>
          <a:prstGeom prst="rect">
            <a:avLst/>
          </a:prstGeom>
          <a:ln>
            <a:noFill/>
          </a:ln>
        </p:spPr>
      </p:pic>
      <p:pic>
        <p:nvPicPr>
          <p:cNvPr id="77" name="Imagen 7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6263" y="30344"/>
            <a:ext cx="6682322" cy="2845106"/>
          </a:xfrm>
          <a:prstGeom prst="rect">
            <a:avLst/>
          </a:prstGeom>
        </p:spPr>
      </p:pic>
      <p:cxnSp>
        <p:nvCxnSpPr>
          <p:cNvPr id="58" name="Conector recto 57"/>
          <p:cNvCxnSpPr/>
          <p:nvPr/>
        </p:nvCxnSpPr>
        <p:spPr>
          <a:xfrm>
            <a:off x="26627" y="6673126"/>
            <a:ext cx="3020351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26627" y="39632261"/>
            <a:ext cx="30203514" cy="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CuadroTexto 30"/>
          <p:cNvSpPr txBox="1"/>
          <p:nvPr/>
        </p:nvSpPr>
        <p:spPr>
          <a:xfrm>
            <a:off x="10441742" y="39634049"/>
            <a:ext cx="15859331" cy="2552750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just"/>
            <a:r>
              <a:rPr lang="en-GB" sz="3997" b="1" dirty="0"/>
              <a:t>ACKNOWLEDGMENTS: </a:t>
            </a:r>
          </a:p>
          <a:p>
            <a:pPr algn="just"/>
            <a:endParaRPr lang="en-GB" sz="3997" b="1" dirty="0"/>
          </a:p>
          <a:p>
            <a:pPr algn="just"/>
            <a:endParaRPr lang="en-US" sz="3997" dirty="0"/>
          </a:p>
          <a:p>
            <a:pPr algn="just"/>
            <a:endParaRPr lang="es-ES" sz="3997" dirty="0">
              <a:solidFill>
                <a:srgbClr val="FF0000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203AD95-D694-B521-91FB-1D35C1F927EC}"/>
              </a:ext>
            </a:extLst>
          </p:cNvPr>
          <p:cNvSpPr/>
          <p:nvPr/>
        </p:nvSpPr>
        <p:spPr>
          <a:xfrm>
            <a:off x="26629" y="39926365"/>
            <a:ext cx="5921268" cy="2758020"/>
          </a:xfrm>
          <a:prstGeom prst="rect">
            <a:avLst/>
          </a:prstGeom>
          <a:solidFill>
            <a:srgbClr val="C8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8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8028E2C-AC3B-021B-EDA7-D4BB5D6ED82E}"/>
              </a:ext>
            </a:extLst>
          </p:cNvPr>
          <p:cNvSpPr/>
          <p:nvPr/>
        </p:nvSpPr>
        <p:spPr>
          <a:xfrm>
            <a:off x="331256" y="39943116"/>
            <a:ext cx="4628720" cy="107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981046" algn="ctr"/>
                <a:tab pos="3962092" algn="r"/>
              </a:tabLst>
            </a:pPr>
            <a:r>
              <a:rPr lang="en-US" sz="6396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POSTER ID:</a:t>
            </a:r>
            <a:endParaRPr lang="en-US" sz="6396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A5D9626-8A30-FC1D-B786-73E7838543D3}"/>
              </a:ext>
            </a:extLst>
          </p:cNvPr>
          <p:cNvSpPr/>
          <p:nvPr/>
        </p:nvSpPr>
        <p:spPr>
          <a:xfrm>
            <a:off x="331256" y="41064226"/>
            <a:ext cx="4628720" cy="1199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981046" algn="ctr"/>
                <a:tab pos="3962092" algn="r"/>
              </a:tabLst>
            </a:pPr>
            <a:r>
              <a:rPr lang="en-US" sz="7196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123456</a:t>
            </a:r>
            <a:endParaRPr lang="en-US" sz="7196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Bocadillo: ovalado 10">
            <a:extLst>
              <a:ext uri="{FF2B5EF4-FFF2-40B4-BE49-F238E27FC236}">
                <a16:creationId xmlns:a16="http://schemas.microsoft.com/office/drawing/2014/main" id="{3CF02C8F-81FF-C2E4-0B78-3FC442CA607D}"/>
              </a:ext>
            </a:extLst>
          </p:cNvPr>
          <p:cNvSpPr/>
          <p:nvPr/>
        </p:nvSpPr>
        <p:spPr>
          <a:xfrm>
            <a:off x="3235548" y="34207684"/>
            <a:ext cx="8616309" cy="4805887"/>
          </a:xfrm>
          <a:prstGeom prst="wedgeEllipseCallout">
            <a:avLst>
              <a:gd name="adj1" fmla="val -29882"/>
              <a:gd name="adj2" fmla="val 91111"/>
            </a:avLst>
          </a:prstGeom>
          <a:solidFill>
            <a:srgbClr val="F3B3B9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7203" b="1" dirty="0">
                <a:solidFill>
                  <a:srgbClr val="C00000"/>
                </a:solidFill>
              </a:rPr>
              <a:t>PLEASE, </a:t>
            </a:r>
            <a:r>
              <a:rPr lang="es-ES" sz="7203" b="1" dirty="0" err="1">
                <a:solidFill>
                  <a:srgbClr val="C00000"/>
                </a:solidFill>
              </a:rPr>
              <a:t>edit</a:t>
            </a:r>
            <a:r>
              <a:rPr lang="es-ES" sz="7203" b="1" dirty="0">
                <a:solidFill>
                  <a:srgbClr val="C00000"/>
                </a:solidFill>
              </a:rPr>
              <a:t> </a:t>
            </a:r>
            <a:r>
              <a:rPr lang="es-ES" sz="7203" b="1" dirty="0" err="1">
                <a:solidFill>
                  <a:srgbClr val="C00000"/>
                </a:solidFill>
              </a:rPr>
              <a:t>with</a:t>
            </a:r>
            <a:r>
              <a:rPr lang="es-ES" sz="7203" b="1" dirty="0">
                <a:solidFill>
                  <a:srgbClr val="C00000"/>
                </a:solidFill>
              </a:rPr>
              <a:t> </a:t>
            </a:r>
            <a:r>
              <a:rPr lang="es-ES" sz="7203" b="1" dirty="0" err="1">
                <a:solidFill>
                  <a:srgbClr val="C00000"/>
                </a:solidFill>
              </a:rPr>
              <a:t>the</a:t>
            </a:r>
            <a:r>
              <a:rPr lang="es-ES" sz="7203" b="1" dirty="0">
                <a:solidFill>
                  <a:srgbClr val="C00000"/>
                </a:solidFill>
              </a:rPr>
              <a:t> ID OF THE ABSTRACT</a:t>
            </a:r>
          </a:p>
        </p:txBody>
      </p:sp>
      <p:sp>
        <p:nvSpPr>
          <p:cNvPr id="12" name="Bocadillo: ovalado 11">
            <a:extLst>
              <a:ext uri="{FF2B5EF4-FFF2-40B4-BE49-F238E27FC236}">
                <a16:creationId xmlns:a16="http://schemas.microsoft.com/office/drawing/2014/main" id="{9A70348F-DDD2-A429-3B9C-A902BDB95A25}"/>
              </a:ext>
            </a:extLst>
          </p:cNvPr>
          <p:cNvSpPr/>
          <p:nvPr/>
        </p:nvSpPr>
        <p:spPr>
          <a:xfrm>
            <a:off x="18185075" y="33939726"/>
            <a:ext cx="10762379" cy="4805887"/>
          </a:xfrm>
          <a:prstGeom prst="wedgeEllipseCallout">
            <a:avLst>
              <a:gd name="adj1" fmla="val -29882"/>
              <a:gd name="adj2" fmla="val 91111"/>
            </a:avLst>
          </a:prstGeom>
          <a:solidFill>
            <a:srgbClr val="F3B3B9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3" b="1" dirty="0">
                <a:solidFill>
                  <a:srgbClr val="C00000"/>
                </a:solidFill>
              </a:rPr>
              <a:t>LOGOs of the Funding agencies, projects,…</a:t>
            </a:r>
          </a:p>
        </p:txBody>
      </p:sp>
      <p:sp>
        <p:nvSpPr>
          <p:cNvPr id="13" name="Bocadillo: ovalado 12">
            <a:extLst>
              <a:ext uri="{FF2B5EF4-FFF2-40B4-BE49-F238E27FC236}">
                <a16:creationId xmlns:a16="http://schemas.microsoft.com/office/drawing/2014/main" id="{EEEC32F4-DD8C-81CF-F3AC-B3A160FCF806}"/>
              </a:ext>
            </a:extLst>
          </p:cNvPr>
          <p:cNvSpPr/>
          <p:nvPr/>
        </p:nvSpPr>
        <p:spPr>
          <a:xfrm>
            <a:off x="23566263" y="3234254"/>
            <a:ext cx="7706150" cy="3247204"/>
          </a:xfrm>
          <a:prstGeom prst="wedgeEllipseCallout">
            <a:avLst>
              <a:gd name="adj1" fmla="val -21655"/>
              <a:gd name="adj2" fmla="val -85707"/>
            </a:avLst>
          </a:prstGeom>
          <a:solidFill>
            <a:srgbClr val="F3B3B9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3" b="1" dirty="0">
                <a:solidFill>
                  <a:srgbClr val="C00000"/>
                </a:solidFill>
              </a:rPr>
              <a:t>LOGOs of the Institution</a:t>
            </a:r>
          </a:p>
        </p:txBody>
      </p:sp>
    </p:spTree>
    <p:extLst>
      <p:ext uri="{BB962C8B-B14F-4D97-AF65-F5344CB8AC3E}">
        <p14:creationId xmlns:p14="http://schemas.microsoft.com/office/powerpoint/2010/main" val="33889125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c8bd727-93a3-4ad8-a5f6-6ffbc7a17c9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A912BE114F76F47A6967ABAF7197A89" ma:contentTypeVersion="16" ma:contentTypeDescription="Crear nuevo documento." ma:contentTypeScope="" ma:versionID="fba0c77cd0adc88f9173a795825ec7e7">
  <xsd:schema xmlns:xsd="http://www.w3.org/2001/XMLSchema" xmlns:xs="http://www.w3.org/2001/XMLSchema" xmlns:p="http://schemas.microsoft.com/office/2006/metadata/properties" xmlns:ns3="00bc2f4c-869f-43a9-a5cd-697ad2abba8b" xmlns:ns4="0c8bd727-93a3-4ad8-a5f6-6ffbc7a17c90" targetNamespace="http://schemas.microsoft.com/office/2006/metadata/properties" ma:root="true" ma:fieldsID="4035d3c301a0531aec958c9a916f1571" ns3:_="" ns4:_="">
    <xsd:import namespace="00bc2f4c-869f-43a9-a5cd-697ad2abba8b"/>
    <xsd:import namespace="0c8bd727-93a3-4ad8-a5f6-6ffbc7a17c9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ObjectDetectorVersion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DateTaken" minOccurs="0"/>
                <xsd:element ref="ns4:MediaServiceLocation" minOccurs="0"/>
                <xsd:element ref="ns4:MediaLengthInSeconds" minOccurs="0"/>
                <xsd:element ref="ns4:MediaServiceOCR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bc2f4c-869f-43a9-a5cd-697ad2abba8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8bd727-93a3-4ad8-a5f6-6ffbc7a17c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8A9586-4234-4058-895F-BCC62B30B2F0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0c8bd727-93a3-4ad8-a5f6-6ffbc7a17c90"/>
    <ds:schemaRef ds:uri="00bc2f4c-869f-43a9-a5cd-697ad2abba8b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2477F1A-7022-4E38-AECC-A0CD8FC807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bc2f4c-869f-43a9-a5cd-697ad2abba8b"/>
    <ds:schemaRef ds:uri="0c8bd727-93a3-4ad8-a5f6-6ffbc7a17c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F68AFA-B021-4714-9F44-F94973A4F7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2863</TotalTime>
  <Words>75</Words>
  <Application>Microsoft Office PowerPoint</Application>
  <PresentationFormat>Personalizado</PresentationFormat>
  <Paragraphs>16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>UPV/EHU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Guillermo</dc:creator>
  <cp:lastModifiedBy>GAIZKA GOMEZ ESCUDERO</cp:lastModifiedBy>
  <cp:revision>111</cp:revision>
  <dcterms:created xsi:type="dcterms:W3CDTF">2023-09-04T06:23:25Z</dcterms:created>
  <dcterms:modified xsi:type="dcterms:W3CDTF">2025-03-28T12:05:49Z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0x010100DA912BE114F76F47A6967ABAF7197A89</vt:lpwstr>
  </property>
</Properties>
</file>